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70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4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magesCATXOZCJ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28800" y="2279073"/>
            <a:ext cx="5791200" cy="394854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05000" y="228600"/>
            <a:ext cx="5715000" cy="1862048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15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524000"/>
            <a:ext cx="7696200" cy="1015663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শিশুদের পাঠ্যাংশটি  পড়তে দেব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838200"/>
            <a:ext cx="7620000" cy="3785652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প্রশ্নোত্তরঃ</a:t>
            </a:r>
          </a:p>
          <a:p>
            <a:pPr algn="ctr"/>
            <a:r>
              <a:rPr lang="bn-BD" sz="60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১।মেরুদণ্ডী  প্রাণী কাকে বলে?</a:t>
            </a:r>
          </a:p>
          <a:p>
            <a:pPr algn="ctr"/>
            <a:r>
              <a:rPr lang="bn-BD" sz="60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২।অমেরুদণ্ডী প্রাণী কাকে বলে?</a:t>
            </a:r>
          </a:p>
          <a:p>
            <a:endParaRPr lang="en-US" sz="60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609600"/>
            <a:ext cx="7467600" cy="3046988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মূল্যায়নঃ</a:t>
            </a:r>
          </a:p>
          <a:p>
            <a:pPr algn="ctr"/>
            <a:r>
              <a:rPr lang="bn-BD" sz="48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নিচের দেওয়া তালিকা থেকে মেরুদণ্ডী ও অমেরুণ্ডী প্রাণীর নামের পৃথক দুইটি তালিকা তৈরি করঃ</a:t>
            </a:r>
            <a:endParaRPr lang="en-US" sz="4800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3962400"/>
            <a:ext cx="6934200" cy="2585323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তেলাপোকা,প্রজাপতি,পাখি,মাছ, চিংড়ি,টিকটিকি,শামুক, বানর,সাপ,ব্যাঙ।</a:t>
            </a:r>
            <a:endParaRPr lang="en-US" sz="5400" dirty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905000"/>
            <a:ext cx="7543800" cy="341632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বাড়ির কাজঃ</a:t>
            </a:r>
          </a:p>
          <a:p>
            <a:pPr algn="ctr"/>
            <a:r>
              <a:rPr lang="bn-BD" sz="5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তোমার নিকট পরিবেশ থেকে দেখা ৫টি মেরুদণ্ডী ও অমেরুদণ্ডী প্রাণীর নাম লিখে আনবে।</a:t>
            </a:r>
            <a:endParaRPr lang="en-US" sz="54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ose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43200" y="228600"/>
            <a:ext cx="3458678" cy="4191000"/>
          </a:xfrm>
          <a:prstGeom prst="ellipse">
            <a:avLst/>
          </a:prstGeom>
          <a:ln w="5715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2362200" y="4876800"/>
            <a:ext cx="4495800" cy="1569660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09600" y="2133600"/>
            <a:ext cx="7848600" cy="3352800"/>
          </a:xfrm>
          <a:solidFill>
            <a:schemeClr val="accent2"/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txBody>
          <a:bodyPr>
            <a:no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মোঃ জহির উদ্দিন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4800" dirty="0" smtClean="0">
                <a:latin typeface="NikoshBAN" pitchFamily="2" charset="0"/>
                <a:cs typeface="NikoshBAN" pitchFamily="2" charset="0"/>
              </a:rPr>
            </a:b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সহকারি শিক্ষক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4800" dirty="0" smtClean="0">
                <a:latin typeface="NikoshBAN" pitchFamily="2" charset="0"/>
                <a:cs typeface="NikoshBAN" pitchFamily="2" charset="0"/>
              </a:rPr>
            </a:b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কুতুবের হাট সরকারি প্রাথমিক বিদ্যালয়          সেনবাগ, নোয়াখালী ।</a:t>
            </a: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457200"/>
            <a:ext cx="7696200" cy="11079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উপস্থাপনায়ঃ</a:t>
            </a:r>
            <a:endParaRPr lang="en-US" sz="32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219200"/>
            <a:ext cx="7543800" cy="3611562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শ্রেণীঃ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৩য়</a:t>
            </a:r>
            <a:b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প্রাথমিক বিজ্ঞান 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পাঠ্যাংশঃ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নিকট পরিবেশের প্রাণী।</a:t>
            </a:r>
            <a:b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সময়ঃ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৪০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মিনিট</a:t>
            </a:r>
            <a: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</a:br>
            <a:endParaRPr lang="en-US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2895600"/>
            <a:ext cx="8229600" cy="1143000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bn-BD" sz="6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পাঠ্যাংশঃনিকট পরিবেশের প্রাণী।</a:t>
            </a:r>
            <a:endParaRPr lang="en-US" sz="60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4038600"/>
          </a:xfrm>
          <a:blipFill>
            <a:blip r:embed="rId2" cstate="print"/>
            <a:tile tx="0" ty="0" sx="100000" sy="100000" flip="none" algn="tl"/>
          </a:blipFill>
        </p:spPr>
        <p:txBody>
          <a:bodyPr/>
          <a:lstStyle/>
          <a:p>
            <a:pPr algn="l"/>
            <a:r>
              <a:rPr lang="bn-BD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শিখনফলঃ</a:t>
            </a:r>
            <a:br>
              <a:rPr lang="bn-BD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১।শিশুরা মেরুদন্ডী ও অমেরুদণ্ডী প্রাণী সনাক্ত করতে পারবে।</a:t>
            </a:r>
            <a:br>
              <a:rPr lang="bn-BD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২।মেরুদণ্ডী ও অমেরুদণ্ডী প্রাণীর বৈশিষ্ট্য বলতে ও লিখতে পারবে।</a:t>
            </a:r>
            <a:endParaRPr lang="en-US" dirty="0">
              <a:solidFill>
                <a:schemeClr val="tx2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2200"/>
            <a:ext cx="8229600" cy="2438400"/>
          </a:xfrm>
          <a:blipFill>
            <a:blip r:embed="rId3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bn-BD" sz="66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পাঠের শিরোনামঃ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sz="72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জড় ও জীব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data:image/jpeg;base64,/9j/4AAQSkZJRgABAQAAAQABAAD/2wCEAAkGBhIQERQSEhIUFRIWGBgYGBQVFRUXFRUWGRgVFRQYFRQYGyYeFxojGRUSHy8gIycpLCwsFR4xNTAqNSYrLCkBCQoKDgwOGg8PGiwfHyQsKSwsKSwsLykpKiksKiksKSwvKSwpLCwsKSwsKSksLCwsKSksLCksLCwqLCwqLCwpLP/AABEIAMgA8AMBIgACEQEDEQH/xAAcAAEAAgMBAQEAAAAAAAAAAAAABQYDBAcCCAH/xABCEAABAgMFBAcFBgQFBQAAAAABAAIDESEEBRIxQQZRYYEHEyIycaGxI0JSkcEUU2Jy0fBDRIKiFTOSsvEWFyST4f/EABgBAQEBAQEAAAAAAAAAAAAAAAACAQME/8QAIREBAQACAgIDAAMAAAAAAAAAAAECERIxAyFBUWETInH/2gAMAwEAAhEDEQA/AO4oiICIiAiIgIiICIiAiIgIiICIiAiIgIiICIiAiIgIiICIiAiIgIiICIiAiIgIiICIiAiIgIiICIiAiIgIiICIiAiIgIiICIiAiIgIiICIiAiIgIiICIiAiIgIiICIiAiIgIiICIiAiIgIiICIiAiIgIiICIiAiIgIiib22rslln10eGw/Dim7/SKrLZOxLIudXn032KHMQ2RYp3yDWnma+SrFu6eo5n1VnhtE5TcS4/QKec+G6dsRfPkfphvKIKPawkyk1g1yWOB0kXk/+ZdqBQd4aZJyv03i+h0XAv8AuHeTZltpLgGYiXNbnPKozWwzpYtrSWviGYkCQxhFctFnP8ONd1RcUg9JFqi5WiZ3ANB8gvMXay1CotD+TynP8VPHa7ai5t0c7SWi02l0OLEc5oYXVM6zAHqukqscuUTljxuhERUkREQEREBERAREQEREBERARFB7SbZ2S72kx4oDpUhirz4N05rLZOxOKn7V9KFjsE2l3WxR/DYRQ/idkFyfa7pltVsnDs84EE07J7bh+J/0CpcOyxHzLtc50PGqi5W/i5iuO0vS1brZiax3Uwz7sOhw8X5lU7tvcC4zLxqct5M9Vks8ITbwNZmstAt2FZBIAggh4xk+6D+wkxjdo77GcE82h0vzGayPsZBIw1xNoMhNWBlgBByB60BjJZDeQvdouYgxGnPrGhx8xJX7ZyV9sEgHdjkXa00C/YDnAtlMCbjwHHxVk/w0y7tTFkG/DSsxyWF9hGGeEya8toKTOvzKaOSEZHfIAO91xAOQ3ly/H2pxGWbWlvg3NxUsbsDZYp9l3bpodPRY411yIkSKlp/DDOXgs02VG9bWgl2qEUNdZ7prdg3pEEgTiblUTyzlvWsbK6Q3unDHANqCsdZzDSJ1EtAKPKx0lXfYra5tijmIACHDC9lWmWYwk0mu0XHtFAtjMUJ1dWGj2+I+q+YWu0BzoJ7hUO5qRuy+4sB4ex72uFQQZEDx/VRP630u+OZ/6+oEXMtlOltrpQ7Xn94B/vaPUfJdIs1qZFaHw3BzTk5pmDzXWZSvPlhce2VERagREQEREBFGXxtHZ7IJxXgO0YKvPg1cw2p6Qo1pmyF7KFqAe078x+gU5ZSLxwuV1HR7z2zsdnMokds/hb2j/avNx7Z2W2vMOA8ucBiM2kACcsz4rgUfE8hraucZADUmg813rYvZRl32drAAYrgDEfqXbvALnjlla7+Xwzx47t91YFqXne0GzQzFjRGsYNXHyA1PAKE2824hXXZ+scMcV1IcP4jvO5o1XzltDtdabe4xI73OdOgqGMG5rcgrtvUefHHbom2fTk984ViGBuXWH/MP5Rk318Fy8xolpiExHFzzUucZk8ytexwQ5wE67+CmrsuYuccLhIe9vWTH77Vbr1GgbLhIkPAcVI2NznvGN3ZyIlkOS2rguJ0aLIzwtNQDXkrna9iYch1cw7gaHxWsuSkQ7OwxCHCVflLdvVhi3M8hzxEa5sQDGZTPZqBLSgAWe9NnAyKA6cgRpMkyryVpuiwBrhgB46gZUO8FXJ62hW2WR3aeQQ44C0ADISEzuUk2xEh7CO1MPIFXGVaq6QLqa5+MtybgJ90H3aeK24N0w2SGb3ggulI0zrvKplUWLdeMuw0LpOEt4FZ8c14/wZ03CRkQHNA1ln4q3usbJtLBRhOI5CuYG/MDkvDrGAxpBk/HQHRpn5ZrWKPa7E44hKjmgkiVSJU8VG2u7S4kGnWeNMFVe413nEGtEwCcuUlo2q7HToJZn+k5yRUqhWiyh2IgEdYBgG4t73hReXWJhnhNJgNO5hEnn1VutF0OpTLu+DqEqPtF04RIDQsHPUqdK2qz7snQSr2Bwa2oPMLWNjOcqHtGXwZS+as5sEweLQ0eLe8V5iXdN1O4TIfkl6TU3FUzsVl0Mg6giRI3HKQ9VObO7aWuwu9m6bZ1a6rHSzmPqKrP9kJqW173M9mXyWGNdDRQAz7oP5ak8xMKOLvPNuas26ts30q2S1SbFPURTo/uHwfpzkrq1wImDMHUL5sN2Vp4in/rHJSt137a7JIQY7wzcasym7smg7VKLZbO3HLHG9O/ouLHpHvMAe0hGcs4baTz+S1bR0l3m8S6xrQdWsaHDdWsk5/ieFdpvC84VnZjivaxu8nPgBmTwCol99JTnzbZWYW/eP739LdOa55DvGLFfjivc8/E8knlPILedFEpzU7tbMdNa32hzyXOcS45kmZPNR8R62bRFU3sLsc+3xREiNIszD2iaYyPcbv4lc8/fqPf4ZMMeWXSb6MNjMbhbYzeyD7FpGZ+M8BouqLzDhhoDWgBoEgBQADIAL0u+OPGPB5fJfJluuHdNFlfGtmEZNYwCe4zJ81URcAgj2jRkJTymu4bf7HfbWCJDHtmCVM3Nzl4hUyz2cYBCjAYhSZz3GYORXH3LZXbWNwlx7+Ypd32KGAXOIlPD3QNNDuVi2duGE7EKjiNQtl2xDHFrhMhtZYqT4hWa6Lp6sGU5Btd3JdMa4ZavSJbs6yG9zxOYEwcsshxUrBdLC4iRPlxXiC9xNagicjumpSz2TFyyWe9yxKE2psodgfpIzO4hZLgilu7tU8RJbV+wCYbga1EhxNJqPsETA4MceyKTzku2NZZ0tEGKQYlZBwFM660WWNaWuc8k1wiUviy9Fo2OJ2uzXifqs8aO3CBXMk0rLcshWEsmZEiRGI7pjcsDozi7EGyDqeEty8mIKjmJ6LIyIdDMe79UYystwBBLQJAg8TvJWlHjA+PnLcOCyRIhIFBWfIrCX1BLcuyTuW7Hh1SZHKQHAGnNYo1lz4GQ5r0ARhmMiZ7gNJr9bEnKYMqj9JrNt0jjYZGUsjLxmsP2AEyIzEqjQGZKmh3QSJGU+YzXiJLdpMc8wmxD/ZhOek8WutAj7t3VpLmDXyUs+GBIZ5DlmF4cW7uP0TYg7RdhnQA5kcqs81oxrBKkqZU41dLmrHFaJ5ftuS0otmBpLhyPa9UtVNoF1k3tz46u73yElqWuBIGkueWh8qqei2Dz47+96BR1ssxqafqTQ/RSqIyG/Q/8r2HYBWY5LE2C7vS/wDm5aYtBlI+p+qmK37Tmy10m8rSILSWsAm950aM5DUru933eyzwmQobcLGCQH71XzjsztE67bYy0AOczuvb8TDnzGY8F9E3NfUG1wmxoDw+G7UZg6hw0I3Jjhq2t8vkuck+G8iIujgKEv7Zhlo7bZNij3pUdwd+qm0WWS9tls6c5j2WNZjJ7SOObT4FZWXk6WBved8gNSVf4kMOEiARuNQoW17KQiS6H7Nx3ZHlpyUcarl9q4yBXCCCQBMzpTcVIw8TgGsy3qNttxRrOS4tc5m9kz5Zrwy9S1pMyXGQAlLCNU3JGzHfTPetoBI0DKk73aKtwYpc80pP5r8vK8sPemGfEAT6LLdd52ctLYLsTxUgmR4rJlXa+OSbWODG6tgnIOnPD5LKbZOsgPp4KHa9xkd0z4815Ed7aTPbPCg3KtudwSzg0mZGXosLwBMj3cuefJarLynM5DuSOjt6zwo3dB90SdxnksRcdPzCQS0HIYvLJeHOc6g98U4SzXtjHdnfOp/CvboJzAqD2d4bqt2zi8w3Fw4FsgD8QX48T0FZfMI6FLuiras4zzWJ5IyzzHie8m1TFsPfPKW8cswteLaNZfi/pyWPEfkaflPeX6QKbgf7Vm1cXjHKQMspfOoWKJHGeev09V7iQ6SGf10PJGQKzNBu8EuTeLDInlrxFfPJeHvYyrnAeJ31KyWu0NhtmTp8/BVC9rd1gMhITU9tk9LlszEs9vtLoLX91uJ0taignxVptnR/AiCQe8fIj0XC7JesWyRWxoDi17cjpLUEahdW2S6YoFoLYVqAgxDQPn7Nx4zqz0VTU7c7L3FZ2m2di2IjGwmHMyigdg7g4+6fFVdzZiUv0X0i+G17SCA5pFQQCCOI1CoG1vRYyKDEscocTWET7J/h8B8ltxTK4jbAWkif74Lc2S2xj3bHESE4mFP2kInsvGtNDuK8X7dUWzP6uNCfDdueM/A5EcQoSK2uYKudNfV+zu0MG3wGWiA6bHZj3mu1a4aEKTXzJ0d7bxLstLcR/wDHiECKzSU5YxxGfgvpljwQCKg1B4Ih6REQEREBaNtuWDF7zBPeKH5hbyLLNm9KjeOxTjPqngj4XU8x+iq14bHRWEl9nn+JoDv9q6uii4T4dcfLZNVxF7TCMmuiMPwnEPIr1DvqMzVrwDOoqPkuy2mxQ4olEY143OAPqoG2dHliiV6tzDvY9w8k41X8s+YocPamGO/CIn8NeclLWC+LNHOFkQYz7p7LieG9TMLousrTPHEP5iCpCFsVCbLC6Usuw2Y5p7+mXKNBtg7JJ1ACj7db2wauc0U+IT+StB2ZYRJ0SIR4gegWGFsLYm/wpzzm5xn5rdJ5SKk6/YEqRW0yrlvWsb3gfet8SfRXxmx1iH8tD5ifqsrdl7IP5aD/AKGlZxb/ACac7dfNn++ZuodNysVxXH9paImL2RyOrpUpw4q1QbogMM2wYbTvDGj6Lba2VBknD7ZfJUVC2XgN90nxJWX/AKes/wB2Pmf1UiirjPpG6gbXsRY4pm6EZ8HuH1UZaui2yPydFaPzA+oVxROEOVc/PQzZD/EjfNv6LFE6EbIf4sb+z9F0VE4xvKo64rmFkgtgtiRIjW5GIZkDcDLLgpFEVdJad63PBtUMw48NsRh0cJy4g5g8QuUbS9BTpl1iijD91FMiOAfrzXY0QfLl87A3hZv82zPw/E0Y2/Ns13Xouvo2m7oQfMRYI6p4IIM29013twq3L8a0DISQfqIiAiIgIiICIiAiIgIiICIiAiIgIiICIiAiIgIiICIiAiIgIiICIiAiIgIiICIiAiIgIiICIiAiIgIiICIiAiIgIiICIiAiIgIiICIiAiIgIiICIiAiIgIiICIiAiIgIiICIiAiIgIiICIiAiIgIiICIiAiIgIiICIiAiIgIiICIiAiIgIiICIiAiIgIiICIiAiIgIiIP/Z"/>
          <p:cNvSpPr>
            <a:spLocks noChangeAspect="1" noChangeArrowheads="1"/>
          </p:cNvSpPr>
          <p:nvPr/>
        </p:nvSpPr>
        <p:spPr bwMode="auto">
          <a:xfrm>
            <a:off x="609600" y="-1155700"/>
            <a:ext cx="2286000" cy="1905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data:image/jpeg;base64,/9j/4AAQSkZJRgABAQAAAQABAAD/2wCEAAkGBhIQERQSEhIUFRIWGBgYGBQVFRUXFRUWGRgVFRQYFRQYGyYeFxojGRUSHy8gIycpLCwsFR4xNTAqNSYrLCkBCQoKDgwOGg8PGiwfHyQsKSwsKSwsLykpKiksKiksKSwvKSwpLCwsKSwsKSksLCwsKSksLCksLCwqLCwqLCwpLP/AABEIAMgA8AMBIgACEQEDEQH/xAAcAAEAAgMBAQEAAAAAAAAAAAAABQYDBAcCCAH/xABCEAABAgMFBAcFBgQFBQAAAAABAAIDESEEBRIxQQZRYYEHEyIycaGxI0JSkcEUU2Jy0fBDRIKiFTOSsvEWFyST4f/EABgBAQEBAQEAAAAAAAAAAAAAAAACAQME/8QAIREBAQACAgIDAAMAAAAAAAAAAAECERIxAyFBUWETInH/2gAMAwEAAhEDEQA/AO4oiICIiAiIgIiICIiAiIgIiICIiAiIgIiICIiAiIgIiICIiAiIgIiICIiAiIgIiICIiAiIgIiICIiAiIgIiICIiAiIgIiICIiAiIgIiICIiAiIgIiICIiAiIgIiICIiAiIgIiICIiAiIgIiICIiAiIgIiICIiAiIgIiib22rslln10eGw/Dim7/SKrLZOxLIudXn032KHMQ2RYp3yDWnma+SrFu6eo5n1VnhtE5TcS4/QKec+G6dsRfPkfphvKIKPawkyk1g1yWOB0kXk/+ZdqBQd4aZJyv03i+h0XAv8AuHeTZltpLgGYiXNbnPKozWwzpYtrSWviGYkCQxhFctFnP8ONd1RcUg9JFqi5WiZ3ANB8gvMXay1CotD+TynP8VPHa7ai5t0c7SWi02l0OLEc5oYXVM6zAHqukqscuUTljxuhERUkREQEREBERAREQEREBERARFB7SbZ2S72kx4oDpUhirz4N05rLZOxOKn7V9KFjsE2l3WxR/DYRQ/idkFyfa7pltVsnDs84EE07J7bh+J/0CpcOyxHzLtc50PGqi5W/i5iuO0vS1brZiax3Uwz7sOhw8X5lU7tvcC4zLxqct5M9Vks8ITbwNZmstAt2FZBIAggh4xk+6D+wkxjdo77GcE82h0vzGayPsZBIw1xNoMhNWBlgBByB60BjJZDeQvdouYgxGnPrGhx8xJX7ZyV9sEgHdjkXa00C/YDnAtlMCbjwHHxVk/w0y7tTFkG/DSsxyWF9hGGeEya8toKTOvzKaOSEZHfIAO91xAOQ3ly/H2pxGWbWlvg3NxUsbsDZYp9l3bpodPRY411yIkSKlp/DDOXgs02VG9bWgl2qEUNdZ7prdg3pEEgTiblUTyzlvWsbK6Q3unDHANqCsdZzDSJ1EtAKPKx0lXfYra5tijmIACHDC9lWmWYwk0mu0XHtFAtjMUJ1dWGj2+I+q+YWu0BzoJ7hUO5qRuy+4sB4ex72uFQQZEDx/VRP630u+OZ/6+oEXMtlOltrpQ7Xn94B/vaPUfJdIs1qZFaHw3BzTk5pmDzXWZSvPlhce2VERagREQEREBFGXxtHZ7IJxXgO0YKvPg1cw2p6Qo1pmyF7KFqAe078x+gU5ZSLxwuV1HR7z2zsdnMokds/hb2j/avNx7Z2W2vMOA8ucBiM2kACcsz4rgUfE8hraucZADUmg813rYvZRl32drAAYrgDEfqXbvALnjlla7+Xwzx47t91YFqXne0GzQzFjRGsYNXHyA1PAKE2824hXXZ+scMcV1IcP4jvO5o1XzltDtdabe4xI73OdOgqGMG5rcgrtvUefHHbom2fTk984ViGBuXWH/MP5Rk318Fy8xolpiExHFzzUucZk8ytexwQ5wE67+CmrsuYuccLhIe9vWTH77Vbr1GgbLhIkPAcVI2NznvGN3ZyIlkOS2rguJ0aLIzwtNQDXkrna9iYch1cw7gaHxWsuSkQ7OwxCHCVflLdvVhi3M8hzxEa5sQDGZTPZqBLSgAWe9NnAyKA6cgRpMkyryVpuiwBrhgB46gZUO8FXJ62hW2WR3aeQQ44C0ADISEzuUk2xEh7CO1MPIFXGVaq6QLqa5+MtybgJ90H3aeK24N0w2SGb3ggulI0zrvKplUWLdeMuw0LpOEt4FZ8c14/wZ03CRkQHNA1ln4q3usbJtLBRhOI5CuYG/MDkvDrGAxpBk/HQHRpn5ZrWKPa7E44hKjmgkiVSJU8VG2u7S4kGnWeNMFVe413nEGtEwCcuUlo2q7HToJZn+k5yRUqhWiyh2IgEdYBgG4t73hReXWJhnhNJgNO5hEnn1VutF0OpTLu+DqEqPtF04RIDQsHPUqdK2qz7snQSr2Bwa2oPMLWNjOcqHtGXwZS+as5sEweLQ0eLe8V5iXdN1O4TIfkl6TU3FUzsVl0Mg6giRI3HKQ9VObO7aWuwu9m6bZ1a6rHSzmPqKrP9kJqW173M9mXyWGNdDRQAz7oP5ak8xMKOLvPNuas26ts30q2S1SbFPURTo/uHwfpzkrq1wImDMHUL5sN2Vp4in/rHJSt137a7JIQY7wzcasym7smg7VKLZbO3HLHG9O/ouLHpHvMAe0hGcs4baTz+S1bR0l3m8S6xrQdWsaHDdWsk5/ieFdpvC84VnZjivaxu8nPgBmTwCol99JTnzbZWYW/eP739LdOa55DvGLFfjivc8/E8knlPILedFEpzU7tbMdNa32hzyXOcS45kmZPNR8R62bRFU3sLsc+3xREiNIszD2iaYyPcbv4lc8/fqPf4ZMMeWXSb6MNjMbhbYzeyD7FpGZ+M8BouqLzDhhoDWgBoEgBQADIAL0u+OPGPB5fJfJluuHdNFlfGtmEZNYwCe4zJ81URcAgj2jRkJTymu4bf7HfbWCJDHtmCVM3Nzl4hUyz2cYBCjAYhSZz3GYORXH3LZXbWNwlx7+Ypd32KGAXOIlPD3QNNDuVi2duGE7EKjiNQtl2xDHFrhMhtZYqT4hWa6Lp6sGU5Btd3JdMa4ZavSJbs6yG9zxOYEwcsshxUrBdLC4iRPlxXiC9xNagicjumpSz2TFyyWe9yxKE2psodgfpIzO4hZLgilu7tU8RJbV+wCYbga1EhxNJqPsETA4MceyKTzku2NZZ0tEGKQYlZBwFM660WWNaWuc8k1wiUviy9Fo2OJ2uzXifqs8aO3CBXMk0rLcshWEsmZEiRGI7pjcsDozi7EGyDqeEty8mIKjmJ6LIyIdDMe79UYystwBBLQJAg8TvJWlHjA+PnLcOCyRIhIFBWfIrCX1BLcuyTuW7Hh1SZHKQHAGnNYo1lz4GQ5r0ARhmMiZ7gNJr9bEnKYMqj9JrNt0jjYZGUsjLxmsP2AEyIzEqjQGZKmh3QSJGU+YzXiJLdpMc8wmxD/ZhOek8WutAj7t3VpLmDXyUs+GBIZ5DlmF4cW7uP0TYg7RdhnQA5kcqs81oxrBKkqZU41dLmrHFaJ5ftuS0otmBpLhyPa9UtVNoF1k3tz46u73yElqWuBIGkueWh8qqei2Dz47+96BR1ssxqafqTQ/RSqIyG/Q/8r2HYBWY5LE2C7vS/wDm5aYtBlI+p+qmK37Tmy10m8rSILSWsAm950aM5DUru933eyzwmQobcLGCQH71XzjsztE67bYy0AOczuvb8TDnzGY8F9E3NfUG1wmxoDw+G7UZg6hw0I3Jjhq2t8vkuck+G8iIujgKEv7Zhlo7bZNij3pUdwd+qm0WWS9tls6c5j2WNZjJ7SOObT4FZWXk6WBved8gNSVf4kMOEiARuNQoW17KQiS6H7Nx3ZHlpyUcarl9q4yBXCCCQBMzpTcVIw8TgGsy3qNttxRrOS4tc5m9kz5Zrwy9S1pMyXGQAlLCNU3JGzHfTPetoBI0DKk73aKtwYpc80pP5r8vK8sPemGfEAT6LLdd52ctLYLsTxUgmR4rJlXa+OSbWODG6tgnIOnPD5LKbZOsgPp4KHa9xkd0z4815Ed7aTPbPCg3KtudwSzg0mZGXosLwBMj3cuefJarLynM5DuSOjt6zwo3dB90SdxnksRcdPzCQS0HIYvLJeHOc6g98U4SzXtjHdnfOp/CvboJzAqD2d4bqt2zi8w3Fw4FsgD8QX48T0FZfMI6FLuiras4zzWJ5IyzzHie8m1TFsPfPKW8cswteLaNZfi/pyWPEfkaflPeX6QKbgf7Vm1cXjHKQMspfOoWKJHGeev09V7iQ6SGf10PJGQKzNBu8EuTeLDInlrxFfPJeHvYyrnAeJ31KyWu0NhtmTp8/BVC9rd1gMhITU9tk9LlszEs9vtLoLX91uJ0taignxVptnR/AiCQe8fIj0XC7JesWyRWxoDi17cjpLUEahdW2S6YoFoLYVqAgxDQPn7Nx4zqz0VTU7c7L3FZ2m2di2IjGwmHMyigdg7g4+6fFVdzZiUv0X0i+G17SCA5pFQQCCOI1CoG1vRYyKDEscocTWET7J/h8B8ltxTK4jbAWkif74Lc2S2xj3bHESE4mFP2kInsvGtNDuK8X7dUWzP6uNCfDdueM/A5EcQoSK2uYKudNfV+zu0MG3wGWiA6bHZj3mu1a4aEKTXzJ0d7bxLstLcR/wDHiECKzSU5YxxGfgvpljwQCKg1B4Ih6REQEREBaNtuWDF7zBPeKH5hbyLLNm9KjeOxTjPqngj4XU8x+iq14bHRWEl9nn+JoDv9q6uii4T4dcfLZNVxF7TCMmuiMPwnEPIr1DvqMzVrwDOoqPkuy2mxQ4olEY143OAPqoG2dHliiV6tzDvY9w8k41X8s+YocPamGO/CIn8NeclLWC+LNHOFkQYz7p7LieG9TMLousrTPHEP5iCpCFsVCbLC6Usuw2Y5p7+mXKNBtg7JJ1ACj7db2wauc0U+IT+StB2ZYRJ0SIR4gegWGFsLYm/wpzzm5xn5rdJ5SKk6/YEqRW0yrlvWsb3gfet8SfRXxmx1iH8tD5ifqsrdl7IP5aD/AKGlZxb/ACac7dfNn++ZuodNysVxXH9paImL2RyOrpUpw4q1QbogMM2wYbTvDGj6Lba2VBknD7ZfJUVC2XgN90nxJWX/AKes/wB2Pmf1UiirjPpG6gbXsRY4pm6EZ8HuH1UZaui2yPydFaPzA+oVxROEOVc/PQzZD/EjfNv6LFE6EbIf4sb+z9F0VE4xvKo64rmFkgtgtiRIjW5GIZkDcDLLgpFEVdJad63PBtUMw48NsRh0cJy4g5g8QuUbS9BTpl1iijD91FMiOAfrzXY0QfLl87A3hZv82zPw/E0Y2/Ns13Xouvo2m7oQfMRYI6p4IIM29013twq3L8a0DISQfqIiAiIgIiICIiAiIgIiICIiAiIgIiICIiAiIgIiICIiAiIgIiICIiAiIgIiICIiAiIgIiICIiAiIgIiICIiAiIgIiICIiAiIgIiICIiAiIgIiICIiAiIgIiICIiAiIgIiICIiAiIgIiICIiAiIgIiICIiAiIgIiICIiAiIgIiICIiAiIgIiICIiAiIgIiICIiAiIgIiIP/Z"/>
          <p:cNvSpPr>
            <a:spLocks noChangeAspect="1" noChangeArrowheads="1"/>
          </p:cNvSpPr>
          <p:nvPr/>
        </p:nvSpPr>
        <p:spPr bwMode="auto">
          <a:xfrm>
            <a:off x="609600" y="-1155700"/>
            <a:ext cx="2286000" cy="1905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data:image/jpeg;base64,/9j/4AAQSkZJRgABAQAAAQABAAD/2wCEAAkGBhIQERQSEhIUFRIWGBgYGBQVFRUXFRUWGRgVFRQYFRQYGyYeFxojGRUSHy8gIycpLCwsFR4xNTAqNSYrLCkBCQoKDgwOGg8PGiwfHyQsKSwsKSwsLykpKiksKiksKSwvKSwpLCwsKSwsKSksLCwsKSksLCksLCwqLCwqLCwpLP/AABEIAMgA8AMBIgACEQEDEQH/xAAcAAEAAgMBAQEAAAAAAAAAAAAABQYDBAcCCAH/xABCEAABAgMFBAcFBgQFBQAAAAABAAIDESEEBRIxQQZRYYEHEyIycaGxI0JSkcEUU2Jy0fBDRIKiFTOSsvEWFyST4f/EABgBAQEBAQEAAAAAAAAAAAAAAAACAQME/8QAIREBAQACAgIDAAMAAAAAAAAAAAECERIxAyFBUWETInH/2gAMAwEAAhEDEQA/AO4oiICIiAiIgIiICIiAiIgIiICIiAiIgIiICIiAiIgIiICIiAiIgIiICIiAiIgIiICIiAiIgIiICIiAiIgIiICIiAiIgIiICIiAiIgIiICIiAiIgIiICIiAiIgIiICIiAiIgIiICIiAiIgIiICIiAiIgIiICIiAiIgIiib22rslln10eGw/Dim7/SKrLZOxLIudXn032KHMQ2RYp3yDWnma+SrFu6eo5n1VnhtE5TcS4/QKec+G6dsRfPkfphvKIKPawkyk1g1yWOB0kXk/+ZdqBQd4aZJyv03i+h0XAv8AuHeTZltpLgGYiXNbnPKozWwzpYtrSWviGYkCQxhFctFnP8ONd1RcUg9JFqi5WiZ3ANB8gvMXay1CotD+TynP8VPHa7ai5t0c7SWi02l0OLEc5oYXVM6zAHqukqscuUTljxuhERUkREQEREBERAREQEREBERARFB7SbZ2S72kx4oDpUhirz4N05rLZOxOKn7V9KFjsE2l3WxR/DYRQ/idkFyfa7pltVsnDs84EE07J7bh+J/0CpcOyxHzLtc50PGqi5W/i5iuO0vS1brZiax3Uwz7sOhw8X5lU7tvcC4zLxqct5M9Vks8ITbwNZmstAt2FZBIAggh4xk+6D+wkxjdo77GcE82h0vzGayPsZBIw1xNoMhNWBlgBByB60BjJZDeQvdouYgxGnPrGhx8xJX7ZyV9sEgHdjkXa00C/YDnAtlMCbjwHHxVk/w0y7tTFkG/DSsxyWF9hGGeEya8toKTOvzKaOSEZHfIAO91xAOQ3ly/H2pxGWbWlvg3NxUsbsDZYp9l3bpodPRY411yIkSKlp/DDOXgs02VG9bWgl2qEUNdZ7prdg3pEEgTiblUTyzlvWsbK6Q3unDHANqCsdZzDSJ1EtAKPKx0lXfYra5tijmIACHDC9lWmWYwk0mu0XHtFAtjMUJ1dWGj2+I+q+YWu0BzoJ7hUO5qRuy+4sB4ex72uFQQZEDx/VRP630u+OZ/6+oEXMtlOltrpQ7Xn94B/vaPUfJdIs1qZFaHw3BzTk5pmDzXWZSvPlhce2VERagREQEREBFGXxtHZ7IJxXgO0YKvPg1cw2p6Qo1pmyF7KFqAe078x+gU5ZSLxwuV1HR7z2zsdnMokds/hb2j/avNx7Z2W2vMOA8ucBiM2kACcsz4rgUfE8hraucZADUmg813rYvZRl32drAAYrgDEfqXbvALnjlla7+Xwzx47t91YFqXne0GzQzFjRGsYNXHyA1PAKE2824hXXZ+scMcV1IcP4jvO5o1XzltDtdabe4xI73OdOgqGMG5rcgrtvUefHHbom2fTk984ViGBuXWH/MP5Rk318Fy8xolpiExHFzzUucZk8ytexwQ5wE67+CmrsuYuccLhIe9vWTH77Vbr1GgbLhIkPAcVI2NznvGN3ZyIlkOS2rguJ0aLIzwtNQDXkrna9iYch1cw7gaHxWsuSkQ7OwxCHCVflLdvVhi3M8hzxEa5sQDGZTPZqBLSgAWe9NnAyKA6cgRpMkyryVpuiwBrhgB46gZUO8FXJ62hW2WR3aeQQ44C0ADISEzuUk2xEh7CO1MPIFXGVaq6QLqa5+MtybgJ90H3aeK24N0w2SGb3ggulI0zrvKplUWLdeMuw0LpOEt4FZ8c14/wZ03CRkQHNA1ln4q3usbJtLBRhOI5CuYG/MDkvDrGAxpBk/HQHRpn5ZrWKPa7E44hKjmgkiVSJU8VG2u7S4kGnWeNMFVe413nEGtEwCcuUlo2q7HToJZn+k5yRUqhWiyh2IgEdYBgG4t73hReXWJhnhNJgNO5hEnn1VutF0OpTLu+DqEqPtF04RIDQsHPUqdK2qz7snQSr2Bwa2oPMLWNjOcqHtGXwZS+as5sEweLQ0eLe8V5iXdN1O4TIfkl6TU3FUzsVl0Mg6giRI3HKQ9VObO7aWuwu9m6bZ1a6rHSzmPqKrP9kJqW173M9mXyWGNdDRQAz7oP5ak8xMKOLvPNuas26ts30q2S1SbFPURTo/uHwfpzkrq1wImDMHUL5sN2Vp4in/rHJSt137a7JIQY7wzcasym7smg7VKLZbO3HLHG9O/ouLHpHvMAe0hGcs4baTz+S1bR0l3m8S6xrQdWsaHDdWsk5/ieFdpvC84VnZjivaxu8nPgBmTwCol99JTnzbZWYW/eP739LdOa55DvGLFfjivc8/E8knlPILedFEpzU7tbMdNa32hzyXOcS45kmZPNR8R62bRFU3sLsc+3xREiNIszD2iaYyPcbv4lc8/fqPf4ZMMeWXSb6MNjMbhbYzeyD7FpGZ+M8BouqLzDhhoDWgBoEgBQADIAL0u+OPGPB5fJfJluuHdNFlfGtmEZNYwCe4zJ81URcAgj2jRkJTymu4bf7HfbWCJDHtmCVM3Nzl4hUyz2cYBCjAYhSZz3GYORXH3LZXbWNwlx7+Ypd32KGAXOIlPD3QNNDuVi2duGE7EKjiNQtl2xDHFrhMhtZYqT4hWa6Lp6sGU5Btd3JdMa4ZavSJbs6yG9zxOYEwcsshxUrBdLC4iRPlxXiC9xNagicjumpSz2TFyyWe9yxKE2psodgfpIzO4hZLgilu7tU8RJbV+wCYbga1EhxNJqPsETA4MceyKTzku2NZZ0tEGKQYlZBwFM660WWNaWuc8k1wiUviy9Fo2OJ2uzXifqs8aO3CBXMk0rLcshWEsmZEiRGI7pjcsDozi7EGyDqeEty8mIKjmJ6LIyIdDMe79UYystwBBLQJAg8TvJWlHjA+PnLcOCyRIhIFBWfIrCX1BLcuyTuW7Hh1SZHKQHAGnNYo1lz4GQ5r0ARhmMiZ7gNJr9bEnKYMqj9JrNt0jjYZGUsjLxmsP2AEyIzEqjQGZKmh3QSJGU+YzXiJLdpMc8wmxD/ZhOek8WutAj7t3VpLmDXyUs+GBIZ5DlmF4cW7uP0TYg7RdhnQA5kcqs81oxrBKkqZU41dLmrHFaJ5ftuS0otmBpLhyPa9UtVNoF1k3tz46u73yElqWuBIGkueWh8qqei2Dz47+96BR1ssxqafqTQ/RSqIyG/Q/8r2HYBWY5LE2C7vS/wDm5aYtBlI+p+qmK37Tmy10m8rSILSWsAm950aM5DUru933eyzwmQobcLGCQH71XzjsztE67bYy0AOczuvb8TDnzGY8F9E3NfUG1wmxoDw+G7UZg6hw0I3Jjhq2t8vkuck+G8iIujgKEv7Zhlo7bZNij3pUdwd+qm0WWS9tls6c5j2WNZjJ7SOObT4FZWXk6WBved8gNSVf4kMOEiARuNQoW17KQiS6H7Nx3ZHlpyUcarl9q4yBXCCCQBMzpTcVIw8TgGsy3qNttxRrOS4tc5m9kz5Zrwy9S1pMyXGQAlLCNU3JGzHfTPetoBI0DKk73aKtwYpc80pP5r8vK8sPemGfEAT6LLdd52ctLYLsTxUgmR4rJlXa+OSbWODG6tgnIOnPD5LKbZOsgPp4KHa9xkd0z4815Ed7aTPbPCg3KtudwSzg0mZGXosLwBMj3cuefJarLynM5DuSOjt6zwo3dB90SdxnksRcdPzCQS0HIYvLJeHOc6g98U4SzXtjHdnfOp/CvboJzAqD2d4bqt2zi8w3Fw4FsgD8QX48T0FZfMI6FLuiras4zzWJ5IyzzHie8m1TFsPfPKW8cswteLaNZfi/pyWPEfkaflPeX6QKbgf7Vm1cXjHKQMspfOoWKJHGeev09V7iQ6SGf10PJGQKzNBu8EuTeLDInlrxFfPJeHvYyrnAeJ31KyWu0NhtmTp8/BVC9rd1gMhITU9tk9LlszEs9vtLoLX91uJ0taignxVptnR/AiCQe8fIj0XC7JesWyRWxoDi17cjpLUEahdW2S6YoFoLYVqAgxDQPn7Nx4zqz0VTU7c7L3FZ2m2di2IjGwmHMyigdg7g4+6fFVdzZiUv0X0i+G17SCA5pFQQCCOI1CoG1vRYyKDEscocTWET7J/h8B8ltxTK4jbAWkif74Lc2S2xj3bHESE4mFP2kInsvGtNDuK8X7dUWzP6uNCfDdueM/A5EcQoSK2uYKudNfV+zu0MG3wGWiA6bHZj3mu1a4aEKTXzJ0d7bxLstLcR/wDHiECKzSU5YxxGfgvpljwQCKg1B4Ih6REQEREBaNtuWDF7zBPeKH5hbyLLNm9KjeOxTjPqngj4XU8x+iq14bHRWEl9nn+JoDv9q6uii4T4dcfLZNVxF7TCMmuiMPwnEPIr1DvqMzVrwDOoqPkuy2mxQ4olEY143OAPqoG2dHliiV6tzDvY9w8k41X8s+YocPamGO/CIn8NeclLWC+LNHOFkQYz7p7LieG9TMLousrTPHEP5iCpCFsVCbLC6Usuw2Y5p7+mXKNBtg7JJ1ACj7db2wauc0U+IT+StB2ZYRJ0SIR4gegWGFsLYm/wpzzm5xn5rdJ5SKk6/YEqRW0yrlvWsb3gfet8SfRXxmx1iH8tD5ifqsrdl7IP5aD/AKGlZxb/ACac7dfNn++ZuodNysVxXH9paImL2RyOrpUpw4q1QbogMM2wYbTvDGj6Lba2VBknD7ZfJUVC2XgN90nxJWX/AKes/wB2Pmf1UiirjPpG6gbXsRY4pm6EZ8HuH1UZaui2yPydFaPzA+oVxROEOVc/PQzZD/EjfNv6LFE6EbIf4sb+z9F0VE4xvKo64rmFkgtgtiRIjW5GIZkDcDLLgpFEVdJad63PBtUMw48NsRh0cJy4g5g8QuUbS9BTpl1iijD91FMiOAfrzXY0QfLl87A3hZv82zPw/E0Y2/Ns13Xouvo2m7oQfMRYI6p4IIM29013twq3L8a0DISQfqIiAiIgIiICIiAiIgIiICIiAiIgIiICIiAiIgIiICIiAiIgIiICIiAiIgIiICIiAiIgIiICIiAiIgIiICIiAiIgIiICIiAiIgIiICIiAiIgIiICIiAiIgIiICIiAiIgIiICIiAiIgIiICIiAiIgIiICIiAiIgIiICIiAiIgIiICIiAiIgIiICIiAiIgIiICIiAiIgIiIP/Z"/>
          <p:cNvSpPr>
            <a:spLocks noChangeAspect="1" noChangeArrowheads="1"/>
          </p:cNvSpPr>
          <p:nvPr/>
        </p:nvSpPr>
        <p:spPr bwMode="auto">
          <a:xfrm>
            <a:off x="609600" y="-1155700"/>
            <a:ext cx="2286000" cy="1905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2" name="AutoShape 8" descr="data:image/jpeg;base64,/9j/4AAQSkZJRgABAQAAAQABAAD/2wCEAAkGBhQSERUUExQVFRUWGBcYGBcXGBgXFxUaGBYVFBgXFxgXHCYeGBojHBUUHy8gIycpLCwsFR4xNTAqNSYrLCkBCQoKDgwOGA8PGikcHBwpKSkpLCkpKSkpKSkpKSkpKSkpKSkpKS0pLCksKSwpLCksKSwsKTYpLCwsLCwpKSkpKf/AABEIAMIBAwMBIgACEQEDEQH/xAAcAAACAgMBAQAAAAAAAAAAAAAEBQMGAAIHAQj/xABBEAABAgMGAwQIBAUEAgMBAAABAhEAAyEEBRIxQVEGYXEigZGhBxMyUrHB0fAUQuHxI2JygpIVM0OissJEU3Mk/8QAGQEAAwEBAQAAAAAAAAAAAAAAAQIDAAQF/8QAIxEAAgICAwEAAgMBAAAAAAAAAAECESExAxJBUSJxMmHwBP/aAAwDAQACEQMRAD8A5NPnkwOqbHsxcSyLtUQ5oI5kqIs0sdqUhQKSx+PWLhc9/qWQMBUdt25xXEWIJhlZHSXBYwbdgRabnsCxMExdAkkscz+lfKLfLkFRp7JihWK9pimEX24J2KTl2kkgnlmOlD5RRJD2GSbtARjSHLVB0amW1IFtU1RNdMgIKk2o1HVoFtMl8s9Rv0gtGsgxZvAi59WJy+XOPLTaGDMxiCUt69W7vswEER22e06bhxFi4ALZgHPrEE6copxTMwCwqdMgd6cohvueqXaCpJZw4oCNQaGmghfLtq1rAUtgTmwgOS0Giez3kkM7pB94U8co3vG1LUB6sgczl5Zxrel1LHalkKDdpJArzbXrTvitTJmJQR6shWwU3kQYW7M1TLB6xaUgUfUlmB3CdTzMeykM5fEdSdem0KJUxSEsEE8icu/Xpyjz8ZPDsh/vbWMamPLKs1armrU8dYjt19Ildk4cWw/9jCOx34tagky3JpQkc/vpDCyXaicceAhRNcRp1ofpGb67DVl69H99+rScYzc4gzE4iKDo3hD6+bxlzlOWDjCScv5SfFn6bRzG1WlNnUlCC5zLUADGnPMeEHS7/cMTFYTVZJyWRjbrrMuYXH77x5aDhYJLFkuVey+RI+LaE7RvdnFMtvVT6oySsVVL5blHLMabQwn3IFKlqMxrOS/rZaRMLB2KMwDnViRtAcfUZPwWzJpHtLU1BiCaAl82LlgCWHjHl7WVCZMtbzCha8KphKQCSHARJSWZkmqlO4j29LFY0zltarQuVhNVlUtaFMwJcYVpeoZtiNYGvW9zaJqAwMtpcuRJSMWiZaSkkAFSiAX1JzpC+ZG0QepTUykqUwzWwHUJcAtufOJLJagkEKGFRyoWJHTShy8NIKvWWiUsyxWYgjEsBkJUKqSS3abJxqDUiBhec1bIXMmFKgQ+JOW4IA2ap/M8JoB6iZjb+IhCg71xB8s6eEb/AOooxYD/ABFby6AHmVU7nhWbavGy0pCQwAJSjLsgkpoKNk8aTpXqyCzkup0udDRw7kU2zgW9godGUFCqSOrQBarkSr2Sxgu6raJhX1yFQOTnpBqpNYpSaJsqtoupQNQ/PXxiFMgjmPMdYty5ThjAps42rC9QUJ5csNGQ6TYUHlGQOpqKndd3MMSh0fXpBS1PHlotwOdBtAgmKWWTl95wLHJi0EWRDxGmzJQHWoAQXLvaQgUJUeQPzgpGQ0u6RhJMWPhG9T65aSwCx2a6pcjyxRRF30qZ2UjCDnueT6QwsBMtSVOAxzr8XaGTXgyOmzEBy4Z3pseURJpn+0KLNxAodmYCQ+eo584aeuRMHtPs1PEHKGtPQzi1s0vJlgOATyzZmgD8Pglp6q8CdfPxhsmxAJJZWVK/ICE67Q4UnX4GGQCncT+0k7hXxH1hMBDTjJRSZTBwMQLVq4L/AChXJW+cSks2MmHSbfhDLSFp/wCw79RAtsTLPaSpIOYxApP+QDR6BAtolwGFMkBQsMsy0K0UFoY92J37oBnSTLPbIA01fmAIiXJ8NolstoYYVpK0Cu5Q9KHblAD2MkWhBICSsq97L94g/wBemAkA4R4nPnrEy7ImWcUsugt1EDXlZGW4yV2h35+bwVVmd0SSreCS7EF/aqaxvNvTAOyQrrCwy48wweqYlhM69Vq90dAIO4f4ptFlUTLX2T7SFdpC/wCpJp3584TqjaSamHT66DFdpJM6vdfGNitWH1ss2eaGOJIxy3GpSagePWDb+uD14Quyqs61hSlKVLKQuZiADlJq4bIFqmkcfSWLiGNkvlaDu2RyPcY1xeyk+GUdaLtc3Bc9ayj1aCoUwTF+rNdQkntMAaZO0HSOE7dNxBdlmLVL7KVJWkIDUo/YLEDI1q8Lbt9KSsIROQiekZCYMKx0WPoYsVk9I8goKE2m1WUFLYVfxUJ/oWnEpPJkiCuNPTIXW0VefdkyS6bRLKFgUBo2eSg76BoFVPmS5hCkJJD0WigKhjAIUK+GVNYd2q4pdq9i2S53axACYhJBq/Y7JKi9VEExLe9y2lc0rXK7JLsAcgGSApmYDLpUmJvjaN2AZnFqZlFWdEsgDtWdCQnTtLQakdFa6QXZLemYOzX6c9ukLZF2rQZiVIZKhTOjOpLN+XEE0Lw0s4SkNly02ptDJsVkmhgdaDVomWsbvEaiTkD4GGYpAIyJ0S1N7JjIUxRRZCarLctTBMmafZQAnmc/AQxs0pJLkAHmYYCzKAcBJA2fLoGiX6KKIll3PiOJairrQDyidN1o27x2gOuoEP7vlFQoEEHbXxjY3UnEQ2EitOyRzDRh6FlmsaWoB1FQe+JvVULUO28FJkKQogmuYowUP5hkT0blEFXLhmOn0MOkAaic45R4VNVJII1f5QBJd89onCxvEdM6VlDqyX4sDCp25a9RA1otImOQoBiR36g84BQc3L/e8QWxaJfaJwqNKB8XIp/N91EVXI9MR8a2iG85JUcnbnCe22HD2iQNwf0h9KnYqlJSSHwmAp8wOQoBuZz7hWGomIkrGhjyZBU+xyxUFZOgAAHiX+EDibslj4nxMCgWDKkRFJBQ5Cs8wHIOlfHzgxZrWAimsYDNiXPIgONHq5He8G2aUhYCJncoZpdqjygIKYMIPsNjVgxDtJL01DdcxlCsePwS3hYVSlYVDodCNxAJi8T7uM2SpK9GMtWrtkdjuIo06hIOYpDRBKNZNFxtZ9YiKo3s5h2sD8K/JBKRHrR6gRsUxGz0XGwWYI1CyMjEihEZEVTISie/ila16wRZr7my/YWtH9C1J+BgNQjwqox0yiiZyT418LBK9IFsT/zrP9WFf/kDEo9I9sH50nrLl/JMVciPIaxOiLKr0g2v30/4I+kDzeN7Wr/mI6BI+UIoyNZuqHKeJ7V/98zxjIVoyjI1h6o63YLmS3sjwEEWi4lZoCByIKfNP0hjJuVCmd/8lP8AGGaLplgMxPVSj4OY51EWyoy7tmJJKXQvMpUxCufur6ggjbSNVWpfszOyX7Khk/un7HQGLTarHQpCnGysx0UKjveKzet4BDBaS/szHow0PPQgwWgpni7WmakAjtAhuX6QNOBdiWOh+84EmHCWS+KpB0I074fcO8Pz7Qf4aELXm8x8CAzh+v6wIjVYoC1A79NfpBcmZiGx1eL1L9Hdpmy/4ipEkjSXKBUeRmE5dBFftfo/tCJoFDhDHtEhWoUAp2V3gUygSheR4yrBXbZeEuWG9cgH/Mjoka9TC6xTgpRWnGqjY1gNmPZG8XVVwhQBmID5YkhtKPEf+jJSMRfAObHam+lIMeqFkmyvIAObrJ0qR/imJ08LzpoARLVStBQ6VoaRYJfDxSAsCiqhtKihI1dnEG2a7JhyWvuWsatvFLQFFiezeju0qT/ttU7/ADYxqfRRNKgSsJ7h9Yem5VKIdalf3qVmTocv3jwcK5mjkEDU1o4pnDJxM4MTTPRUpyo2hA3cpTmSdTCW28BJl/8AyZZ5ApUfBCjF4k8J0qxYGuHNqF6QdZeGw9dFVDUcB/h4xvxN1ZykcIEFyt08gQT45QaizBNEhgNPAfKOk3pcgCCwD/uOmhPfFRnWCrtEZ14W44+sTIkEE5j4eEVq+7tIxLSmWSVe4MmcknLN/GLwqya6bRXbzklfZYlzkPny5RJNxZTqpYKIqzqNWzy59I3FjUgOoM7s+rRdLJcCmM0y1LagAZqaAmndFavObMXMONOEigSzYRsxivZsRQUJJWDJTGKMShNIjXEzrsHXEZESLiIxVCyZ4YjIjcmNSYdHPOjSPI9MeQ5BmRkZGRgEqMoyMRlGRjH0RZ1JUCUKyzSXdJ2INU98S4nz+/pGWmzpJB7Uteisj0fJQ5F4HXbCFBMwhKskqA7K+RH5VcvCJkzRU4FTEh9sj3Qgv+zhYcNiFA+vI7gw5n3LMmklKcbaozTqG5xPw1cH4hZEzESA9RswLjesEZQbVnM5Ew0r7Kgz6DIv9/ljqXCV++plBCQ6iHJ1UTUk7l43vngOXZ+2GAVkWBU+x8Yrsy6jJLyVYmoQFCh7jQjaN1oKwjqdi4plqTVQxUoSBXvjy1XjKUXU45Uc9I5rZrVPWe1gLaKZKh/SWBPi8GyuI1JDfxEh+Ry2JHzg0zJouc9CUSllTYQxqHYE9kBnOKlAHJKmEU6dKUuanskF3Sg09XX2phyx6tplm8EWGcu0KExcxgMkggYNM2crYlyAMyHaJ7xkS6YV4WBzpXN4m2WiizyLlwoShXe3Uk/Hyg2VdaQKA5gnmQGI7845zK4ztUo+3jSMsYCg3UVHjFnuf0lyljDOSZZ94dpHfqnwPWFTjdFHxTq1ksn4EUc7aDRz+samyij50HiST3GDZNpStIUlSVJIcEEEHoYgXOY6EO7Pn05j5xSkiVshmpDGhNFHnnhfqPMQHPQcRYCpP/gc/wCU+TR7arfkKUS5rzBBHzgT/WNcSR2uWoP/AFgMZE8yxkh1fr7KT40PjCS33Gku3jpmBU948Ymn8QpH5ipgKNRxRj3HOFFs4po2gPjRtMqAQtIOUJ7ys/q0mlT90hCizbw9mFdpWFq9hOgLE8wNecETbrAqIaMLyyc5tYQLd18rlgJLKR7hGJLbYdP7SIItlyWW2iiQiZokmh//ADmGo/pO+sQzbviAyymL34znzdopnEXB02zkkAqSM6dpPUDMcxFVmmO4Wa8RMAROq2S81p7/AMyfMc4pnGXAhBMySzmrD2VjN06A/GJS4/UdPFz1iRzpUaKiWYlid4iWYRHRKSIzGpj1RjUxQhJmpjIwxkMSMjIyPWjGJEZRkeoFI8jGPpGZeKJgIBds0kMR1SawvtkpJSQ6VAj2XqOh+sB2q2JXqxG4AI5hWkJLyvuaimITE74E4k+A7Q84mTOkcCSCQCSVNVzrUgP3fCLhIu9CFqWkMpWbUB5tvzigejO2KVKQSpsSlpyaqS7NzBB746Mlb5Q8dDXkTcUXObRLSEr9WpCgpJIcONDyhJdXCa8lqQwL9hJFTrX2jFzWsDMgdaRqmY/s5b6frDgpixHDMjC2HtEVVko+GUVu/eByo4g5DN2Xp1FX6xdp9mCwQXrsSDm+YiWA2HqcftPC81BxSyo5ZdNR9djCmZbJyJmBQCiPeDgvyjtdus1CpJwqALEAP0rHM7xupSlqmKTzdmd8m6wKRk2sCGZb0Kzl4CaMkuCeQOXjEAsIVVBBOwVhPgpn7oezLmJlF2GtSzli+hLAbbwlN3qSAQ5BLAAKdZFWSCAEpiL4Ys64f9E4YGN0XnOs5cBQBzSfZVvlR+ecW1fEqGBqOpyfPoXjn6bS1F9lmcg0BOQwuS8a2iYoB3cb6jqMxAUHEPJzLkzVFnvTi4MUolpJr2jmkbJ2itzuIppFAPAk95MLEXiD7IUrokt8IjmiaqjHyHzjOLZo8iRPM4hmChw5Mx+giCZeS5mRbuIjJd0L1CfvpBsq6VatToIaPGLy8qawe3XbJks5vyMXG6r2TM7Kxnof/UxVpVkaGEpAZorTRyWi1rsAUOzUDfOFNqsPKMu69ykhKz0X8lb9YeqAmBslfGDF2K1RTp0hoLsFvBHq5tUb+7/MPmIMt9iYwmnymMNoVlc4+4NIKpssVFVAfnT7w5geIjm6473ZVeulYD7Sap6DNPdn06Ry3i/hv1M3EkMhZy91Wo6aiEnGsoeM6wVFRjWDF2WNTZ2hFJB7guGMaJxIJidFnaM5pBvFg8qXr8YkMqCEynEa+qibmScjVEqmkZHoEZBNbOqWy71pcpY9DCueZ6gcTBIFalIb+1okn2kqABUsDdJ+I1hfOsyiKT1EdFQBy1ejK8Ulc2zuUqU02VnVaBVnrUAR1a7L2ExJKzgUMyCA/NjHzvJmGyLTOQolaCCDlX9njrlxXxKtCETcWErFFs9dULG4+UVg/DWdBlyk5hiTVzUnv+kTRWJVimgpUhaFf34e72TTl5w7ss4t21pxbJOW+cMVpUGExr6wM7wBNvOUFhKpzYqB2CSdgpmemTwWJiE1BT4uT8zBFB7wtYCe12Umjn2lckpFX5+UJkWT1ygSkpSHZKndI3L6w6VZ8S8TYQMifaO7e7BNEimQ+++MMqQhve7k4cO4KQdgRtpr4xVryuZitTVGFIUs0qACw8Sx2joa0hxzrlnrX70gK1XekgOGGbPVx+mZjUY5dNutqMcKGJYYApWWZr+8L5t24SAVAKUSpTOotoM+u2UdDvC5QaqBWkqcvQVyo+bs2wDwntl2FAWoN2iEJSlNRoQ50YEvSBQSmocOpIIBLJBBZX07oNlLlKLK7KtjlXY5GC7RdJCkhi0tyTMrmKFgfLnClch0pHtFanojLvPdrB0KxsixtpHokQpk21cskPQKYJU1elaQ1sl4oWcJOFXun5HWGQjPFSaxuiVBBlNHqZcNRMHVJ3hhdd4YSEE/0H4p+kDKEQGzqJppWJyjTtBTxTLJOaYlxnrFftcmGljWSAXZ6GmozHz74ht8uH8FElmmlCwRm/nHvE91Jny1YRRacQ/lVmPOnjGtpDGDrPMxSQMilRryNW8zGWVQr+nGZspixFYhWiLFxZYfV2lbUCmUO/PzB8YUS7O8cUlTopVkKbO0eFEHrAjT1L8olkZvFAWGIZqmBgmZSFtqmuWEUgrYsY2boUG9oxkQJEZHR1Q9HTJxfIAd+UaIlL5Hw+UQL4sKqS0Y+eEgeJVA6p8+aakIGyQH8TEroVC+/ZpVMwjTQbnM+EW3g+d6uQlJ9hRUD/Kp6GEP4AIrUnclyYsXC0ozbNMSQxSs+BA+hhoZYarJeLotRfArNveIfnTKGM5bA4WCmo7n3qdru8IqV3WknsKpMR5jeLBYbXiGFQfKnjrD0UUm0FX1KStAeoUAWOh1baCuGb/SgJkzWDURMLDolex0CsjyOaW1zlCXhJyqg6satzaFkycFhjm3d+0Gx1Gzrkat97RReFeKzLUmRPLgsJazpUdlROmx7ovCZoaum/hBFNlDZniBYMwEMwy5kQTGqi42goyF896AjwFBo47mPJ4Cm3MkKBSzjIal6DurDqdKfZszvp8o8/DhqZ5Py/aDYpTLwudJxqAJUfzEHIMMQHTJoSTbEnGEzKlKfZT7IBOXk5J3jodtsqVZjblUeynpRzC223Q4IoAUmoqdcVRqSQPGAjHMrTdZCUUSgFZNElRObH5CAVSzTGKKUpiogFhyHxjoFvuNSSCkBgk51L8h3MOsV1d1FJxFgAkl2ddcgH5vDCi6yXkpIH/Ijr2h0P5h5w1l2hMwdguRmMiO6EarOQHTmlORJUSon3QWTX4xDPJehZacNXq507LtBToDpllSHjRUxoBuu0Tm7WCYH0OGYnd3oW2PjDL1RUecaRM9kWpgQ71B+R+UTWiY6QeUCSJZcg7H4x4pbAjaBHRmL7SqCrpqhY6Eda/SAbVMg25sld3zgrYGU/j2X25ZAd8QpyIMIkyqPkYtPGKvYbdXyisrmgaEvk2ccvJ/IeOgcoLxsaAnaJzLJSS2Xw7tYWXhbP0ERazQQC3TtPGA0oeJcGIxOiVF01FGcqNJcqmUZBKJdM4yE7k+5a7HhAZmDUPTMCGCEBgQzQP+FYv8fl9YFVMej6nvhLrZ1JBU3Mw64FnBNoMs5TU0/qT2h3tihMkKCK4U8y7nqNIgRbfVrQtBdSSFA6Agu5aKRlTFaL5xHdak9tFFo7SVD4HcRFcd8ptCTTDNTRaNuY3BiyWe0ptVnRMQXC0u224PMFxHPuIbtmWWeJ8oMQa/zDUH72jpkrVolGVOi6Wie8tjUhm+B+ULJlnJDpzzH0ia670TOQkj8wBbkfvxERW9JlKBrhOR06cjEaOqM8UwFbLDKi68B3/j/wD5Z7FaAVS1HOYgNv8AmS9dwx3iozJiFHED7WfI/fwMBz0KDKSWUkhSFjNChkfqNaxRAdM7iTGFFQdvt4T8IcQ/jLMmYQBMBKJiRkFpzbkQQoclQ5wxhDx42jQCvn31/SPUpYRjGTEOG+xzjVEtsv22ESR7GMB2iwg5Upr96VMKbbcQUFEiuHMAPm7Dll5xYWjwiMZ5KBefDKjiAZipLsA+T1PVst4RG4QcKSclKJcMlxQMkM5ds9xHWJlmCh1rC6fcwd2BqdKjFmx0z8oZMRo5Uu6lS2ZwQlSy1a191mA66x5ItswFlAqZOIlJqGfMikXy2XGwpR0kMeWTnvHhCe03A5DoP+21PYGdTuoZ94gNiiWxXilRNQ5AYUyrGk8u5cfOCJlwOZbV7JBJokChHZFCwfvMK/8AT1pCACoOFJ7QzIZsKE11aChGQTFVhtdicMsk6/tCYBQbEGfxpn2amHtknJKBhIKQkH7eGQrKfxgt5qU7JfxP6RWpqaZ7wwvm2+tnLXo9HyYUHkIVWifQn7eOSbtlPD20W/Chhmr4QmmKrEwL/e8eISH3hbEs0RKiYS2iSWlo2IibkN1tGCVzjI3RllGQLF6staUtR+/WPRLSlqV31hZJWqScJqnzEECbiqGMURZSI7Qn1qgC4AempiZdlSgZNyz/AHMSyJDVJYc8zyEZapBIp4awzGSHfAPEgkzTJmFpUw9kk+ws08DQHujo1+XJLmyqZ7Rw22yggBw565R0H0e8fJmgWa0KZYpLWTRYyCFH3hodcorxz8Yk4+oVfhlSFerJwgF5a/dJNUK/lOnVoc2C+gt5U4AKNGPsq6RY7+uFM1wEtQ0jnN6WKZJoQVIGW6eQO3KHcayaMsUxreVzrlqKpPaQalD1BGqXzHKFaryUg4FgpVsdfqI1u/i1UvsrdaP+yfHOLLJnybSimFYO7H41BjWH9E/o04jRKtK5alMmeAa5BaAWfqkkf2COl2viCRKCSuYlIUWBJoTs8cbtnCyCQqWTLVmCC4ccj8oLmy1zZPq5xGIajJ9w9RSCGzsUq3IUAQQQdiD39ImC38Y4jcHFcyxEyplZRo/u8+R8o6Vdd+JmJQEkqKk1D6ua+A84AUyyvHsL5N7INSQkfbQb6wRgm0ZGqZgJI2jaMYyMaMJjQoqC/d4xjGTJT51YvzgebYg1NHI8h8oLjxQcNGBQntNzJJAYFiVDXNVfKFVtufUZntBw7ZkjxPlFqwVzge0WWlO7l2VQRHEoNuuEALUkYa48WZOim7yqK5b7nAch0p1VmpSV5gHRj846bOsDKIcsCS2mafKsJ7XdwJxNk4bTDp8YKEcaOQ3pw6oClK0SaktnUaMx6HlFWt8mYCQpJDZ0+xHYbdd60lhVZOEqYECnZPk0JLTYEnIMEhz1eofOh0O42icoJsDOXIS5AidMqLfPuhD9pAelWY16dIiVcckB3UPvpEpQfhoorIRHqkQ6mXIkvgWe8QJaLqXLBJDjcVEQcGOwJGUZHqWj2EDf9Fi/AqIIUKg0Iq4Nfj8YCZUolQq2Y0I+sWf1TJHZNBrUwHeVhBTiTFaAASpwmDGFPyOae6J5agkc89yIrtslKldtGWo+kMLotomkBxi235V15Q0XaHTC59jMwF8t4VTLFhycHlpFlmggYfKFtps7CsEZlq4O9I7ASLYSUiiZuqRky9xzzEXyfc0uckEFKkqyILgjcEZxwlaeUNeHeM59iLIViR+aWpyk8x7p5iLw5awyTiWbiXgApJKOtIp6bHOs6ixKFjI6KGxGojrNw8e2W1gJKhKmH8kzU/yryPfDK2cKonUUwBGoB7x+kVpS0JlHL7m43dXq5ycKtxUHqNO54tabRKWHLMciPrAV8+jtKVfwySRlR9NNRFdtXDtplPhBUBnhL+RhXFoZT+h19SUkljiEA3HxCqyLYuuW+RzT0hXNtq0UmJUPEQKq8Uc3gfszkvDph4ySsllEA88PNwHrWCbN6RUpLKJFACSXTyO40845GuYSCxdOdMxAuMg5/KC2gdj6Bubi6UtZVjS6mcPQH4h6RYbNfQUQXoQfKp+Ij5fxEMXhxdnGVokMBMxJH5V9ofI+cBlFNH0sm2p8Pv4xIuaw72jjlz+mEYgJkhdWBKFY3NK4SAfAkx0NfFUgYStYSSAcLgF8yGNdowydlhlTgrL70iSK1YuK5JB/iBwRTlmW3aHkq3pVkQcsjSsYJLMWzNuHhdOtp06BsyQD8fnGlqvJBLJIUXqElzTpAMxYYuTT2S7DM1fQ11jCN0MxbEqoe/VnVSvcIBmLSclCoYeC/mYrlvnTEBQxOHfQKfXPQsPCEc/i3CplHCcmIbSACy1WywBQzpqe8kZbERWbfdpQMmSCSQNVMCQRqCIJsHFQUQCRXnma6d8OpiUTUPQ5GujbeDQUxWjn1plggk0zPgGA8/GAkytDUaHueLBell9WouCQSX1djk2gqYVT5WElzmH/AKSCQc9MoDQumK1y8JyiVCx0iSfMDVD8xXyzEBrtKEgkqZtwTCUFyVZIZlxgklhXZx5RkeDiNGxP9sZC/iLTLvOQAmgDjJ/oYS2lakkBSWxajL94KtN4FDhWYLMM3y8IEtVpWvCl6OC3SJOSKUxZbbuGJSW7twdRFcN2+rU7Np+vWLxapNEkioofv7ygG3XZiS4ELphoFs1rKWE0viAwzPkrY84nn2MvVmMIL+lqMtAqDLKuR7TN5p/7RFcvFBHYXVIy5f07dMopYYy8G1os7CkALs5/WD1WnGlxl95x4LP2KvXLc/pG8DsTzeXc0Orj47tdlYJmFSB+RfaT3Pl3QL+EaBJ0kvQRlJrRmjqF0+mSQthaJapZ3R2keGYi23dfVitBBlzZan0dj/iqsfPS7NESpZTk4iq5n6J1R9I2zh+VMNUjCS+WnOEl8+jGzL7UtCSG0zeOJ2Xiy1SP9ufMTyCi3gYbWf0yW9GcxKx/MkGKrlTEcCxXj6MghylJHQkRUryuFct6E8jrDhPpwtX5pUlXcRANt9KJmjtWaV1BUI3aLB1Z7wpZbJaJsuRPCpSlqwiYFMlzQBQUaEmjjUjrF+tHopkoUQK7Fzl0JjjVqvhMxb+rCHzYk99dYsMz0nW4S0oE4kJASFEOogUDk5ltYHdI1F2tnozCQ6FN9OUIrwuZMlzNtABH81ejCsU628WWqb7c+Yf7iPhCpU0nMk9YR8i+BWCyWq9ZaT/DUtR3cgRJZOMrSg0mqYt2SSRTSsVgKiQLhHNm7M6HZOPgtsZKFdaHv+Rh/YeNZgDYsQ57bE7dXEcdM7SC7BeUyWeyphtmPCCuT6bsdPtl7l8QDcg48PtukV69k+sqB3ffygGyX+Fhj2ToPynofymN1T25fesVUkxWKxNUk0Kg3WHF18YWiTQKxJGhr4bRk2elQcrS5Z8QIPeRnC6dID9kjuLj6wkoeo0ZUWuf6RkTGTNlFIP50qqNwUsNecRTbfLU+BSSC5pnWuRqMs+cU86g/pESXQXBy0+kTXL9GedDqYpsiW2OnQiohfaJh1UsDriH1iSVbMQfx5RrOSGJH31GvWKJ4ISAkyke9GRoB90j2FsFr/Mui09kdR8RBdl9s9Y9jI5TuDpwoe6NbAPnGRkGXgEV7iWWGNB7KtOkUMJGNXWPYyKr0n9H/Dn+62hFRoeoh/NHbVyjIyFeisNENpT8BEJSG++UeRkZDEE1I8oCtCRHsZBFYkvAdpUBNGRkUiKYBGYYyMhzHqUxOgdkxkZCsVmoEegRkZCsVnoEbJEZGQrMjUCCUJjIyAwE0kVhnYlOkPuR3bRkZDcYPCO1fOGM2WDZ0kgEtmRWMjIu9E0K2oI3Wn774yMjikdMdkRDLS2ufOJEfOMjItDRHl/kYZY2HhGRkZFDmP/Z"/>
          <p:cNvSpPr>
            <a:spLocks noChangeAspect="1" noChangeArrowheads="1"/>
          </p:cNvSpPr>
          <p:nvPr/>
        </p:nvSpPr>
        <p:spPr bwMode="auto">
          <a:xfrm>
            <a:off x="609600" y="-11255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 descr="jahir-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2362200"/>
            <a:ext cx="2867346" cy="17526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9458" name="Picture 2" descr="C:\Users\Public\Pictures\animals-2\Monkey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2438400"/>
            <a:ext cx="2590800" cy="17848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8" name="Picture 7" descr="Dee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77000" y="2514600"/>
            <a:ext cx="2438400" cy="1828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9" name="TextBox 8"/>
          <p:cNvSpPr txBox="1"/>
          <p:nvPr/>
        </p:nvSpPr>
        <p:spPr>
          <a:xfrm>
            <a:off x="1905000" y="1143000"/>
            <a:ext cx="6324600" cy="923330"/>
          </a:xfrm>
          <a:prstGeom prst="rect">
            <a:avLst/>
          </a:prstGeom>
          <a:blipFill>
            <a:blip r:embed="rId5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এই গুলো কি ধরণের প্রাণী?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33600" y="4876800"/>
            <a:ext cx="4191000" cy="1200329"/>
          </a:xfrm>
          <a:prstGeom prst="rect">
            <a:avLst/>
          </a:prstGeom>
          <a:blipFill>
            <a:blip r:embed="rId6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মেরুদন্ডী প্রাণী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57600" y="44196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বানর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81800" y="44196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হরিণ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0" y="44196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/>
              <a:t>কাক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fly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0" y="1600200"/>
            <a:ext cx="2718835" cy="206010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4" name="Picture 13" descr="ekka_moumas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1600200"/>
            <a:ext cx="2590800" cy="208703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3" descr="800px-aedes_albopictus_on_human_ski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0" y="1600200"/>
            <a:ext cx="2818524" cy="208769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1295400" y="533400"/>
            <a:ext cx="6172200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এই গুলো কি ধরণের প্রাণী ?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00" y="4648200"/>
            <a:ext cx="5105400" cy="1938992"/>
          </a:xfrm>
          <a:prstGeom prst="rect">
            <a:avLst/>
          </a:prstGeom>
          <a:blipFill>
            <a:blip r:embed="rId5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/>
              <a:t>  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অমেরুদন্ডী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প্রাণী  </a:t>
            </a:r>
            <a:endParaRPr lang="en-US" sz="4800" dirty="0" smtClean="0">
              <a:latin typeface="NikoshBAN" pitchFamily="2" charset="0"/>
              <a:cs typeface="NikoshBAN" pitchFamily="2" charset="0"/>
            </a:endParaRPr>
          </a:p>
          <a:p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3886200"/>
            <a:ext cx="2133600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মৌমাছি</a:t>
            </a:r>
            <a:endParaRPr lang="en-US" sz="32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52800" y="48768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477000" y="3886200"/>
            <a:ext cx="1828800" cy="584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মাছি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00400" y="3886200"/>
            <a:ext cx="2209800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/>
              <a:t>মশা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2209800"/>
            <a:ext cx="7543800" cy="1938992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পাঠ্যাংশের সার সংক্ষেপ আলোচনা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</TotalTime>
  <Words>98</Words>
  <Application>Microsoft Office PowerPoint</Application>
  <PresentationFormat>On-screen Show (4:3)</PresentationFormat>
  <Paragraphs>28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মোঃ জহির উদ্দিন  সহকারি শিক্ষক    কুতুবের হাট সরকারি প্রাথমিক বিদ্যালয়          সেনবাগ, নোয়াখালী ।</vt:lpstr>
      <vt:lpstr>শ্রেণীঃ ৩য় বিষয়ঃ প্রাথমিক বিজ্ঞান  পাঠ্যাংশঃ নিকট পরিবেশের প্রাণী।  সময়ঃ ৪০ মিনিট </vt:lpstr>
      <vt:lpstr>পাঠ্যাংশঃনিকট পরিবেশের প্রাণী।</vt:lpstr>
      <vt:lpstr>শিখনফলঃ ১।শিশুরা মেরুদন্ডী ও অমেরুদণ্ডী প্রাণী সনাক্ত করতে পারবে। ২।মেরুদণ্ডী ও অমেরুদণ্ডী প্রাণীর বৈশিষ্ট্য বলতে ও লিখতে পারবে।</vt:lpstr>
      <vt:lpstr>পাঠের শিরোনামঃ  জড় ও জীব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noakhali</dc:creator>
  <cp:lastModifiedBy>joyanta</cp:lastModifiedBy>
  <cp:revision>140</cp:revision>
  <dcterms:created xsi:type="dcterms:W3CDTF">2006-08-16T00:00:00Z</dcterms:created>
  <dcterms:modified xsi:type="dcterms:W3CDTF">2013-04-24T14:01:08Z</dcterms:modified>
</cp:coreProperties>
</file>